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2" r:id="rId20"/>
    <p:sldId id="273" r:id="rId21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3"/>
    </p:embeddedFont>
    <p:embeddedFont>
      <p:font typeface="Cutive" panose="020B0604020202020204" charset="0"/>
      <p:regular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6da35d38f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6da35d38f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6da35d38f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6da35d38f9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6da35d38f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6da35d38f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6da35d38f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6da35d38f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6da35d38f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6da35d38f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6da35d38f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6da35d38f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6da35d38f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6da35d38f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9eed81f2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9eed81f2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261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9eed81f2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9eed81f2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9c6e7d06e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9c6e7d06e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9c45cbad8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9c45cbad8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9c45cbad86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9c45cbad86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9c45cbad8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9c45cbad8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9c45cbad86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9c45cbad86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6da35d38f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6da35d38f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c45cbad8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9c45cbad8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6da35d38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6da35d38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6da35d38f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6da35d38f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9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1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2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00" cap="small" dirty="0">
                <a:latin typeface="Algerian"/>
                <a:ea typeface="Algerian"/>
                <a:cs typeface="Algerian"/>
                <a:sym typeface="Algerian"/>
              </a:rPr>
              <a:t> HIGHLAND REGIONAL HIGH SCHOOL</a:t>
            </a:r>
            <a:endParaRPr sz="3700" dirty="0">
              <a:latin typeface="Algerian"/>
              <a:ea typeface="Algerian"/>
              <a:cs typeface="Algerian"/>
              <a:sym typeface="Algeri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cap="small" dirty="0">
                <a:latin typeface="Algerian"/>
                <a:ea typeface="Algerian"/>
                <a:cs typeface="Algerian"/>
                <a:sym typeface="Algerian"/>
              </a:rPr>
              <a:t>Air Force Junior Reserve Officer Training Corps </a:t>
            </a:r>
            <a:endParaRPr sz="7300" dirty="0"/>
          </a:p>
        </p:txBody>
      </p:sp>
      <p:pic>
        <p:nvPicPr>
          <p:cNvPr id="113" name="Google Shape;1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226925"/>
            <a:ext cx="2660900" cy="26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6500" y="2248434"/>
            <a:ext cx="2660900" cy="26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Inspection Team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7200" y="2702050"/>
            <a:ext cx="4938450" cy="23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2775" y="1674700"/>
            <a:ext cx="5221225" cy="348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400" y="2494800"/>
            <a:ext cx="3531602" cy="264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PT Team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92" name="Google Shape;192;p35"/>
          <p:cNvPicPr preferRelativeResize="0"/>
          <p:nvPr/>
        </p:nvPicPr>
        <p:blipFill rotWithShape="1">
          <a:blip r:embed="rId4">
            <a:alphaModFix/>
          </a:blip>
          <a:srcRect t="19061"/>
          <a:stretch/>
        </p:blipFill>
        <p:spPr>
          <a:xfrm>
            <a:off x="3728308" y="32855"/>
            <a:ext cx="5415691" cy="24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 rotWithShape="1">
          <a:blip r:embed="rId5">
            <a:alphaModFix/>
          </a:blip>
          <a:srcRect t="31645" b="23224"/>
          <a:stretch/>
        </p:blipFill>
        <p:spPr>
          <a:xfrm>
            <a:off x="6400800" y="2494800"/>
            <a:ext cx="2711772" cy="264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Regulation Drill 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99" name="Google Shape;199;p36"/>
          <p:cNvPicPr preferRelativeResize="0"/>
          <p:nvPr/>
        </p:nvPicPr>
        <p:blipFill rotWithShape="1">
          <a:blip r:embed="rId3">
            <a:alphaModFix/>
          </a:blip>
          <a:srcRect t="33576"/>
          <a:stretch/>
        </p:blipFill>
        <p:spPr>
          <a:xfrm>
            <a:off x="-23800" y="1727100"/>
            <a:ext cx="3857626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3825" y="2160264"/>
            <a:ext cx="5310175" cy="298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6"/>
          <p:cNvPicPr preferRelativeResize="0"/>
          <p:nvPr/>
        </p:nvPicPr>
        <p:blipFill rotWithShape="1">
          <a:blip r:embed="rId5">
            <a:alphaModFix/>
          </a:blip>
          <a:srcRect l="34934" t="41448" r="38837" b="25919"/>
          <a:stretch/>
        </p:blipFill>
        <p:spPr>
          <a:xfrm>
            <a:off x="6020950" y="0"/>
            <a:ext cx="3123050" cy="21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Drone Team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07" name="Google Shape;2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900" y="1609025"/>
            <a:ext cx="3534475" cy="3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375" y="3095625"/>
            <a:ext cx="43815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0858" y="445025"/>
            <a:ext cx="3983142" cy="26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Cyberpatriot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15" name="Google Shape;2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9650"/>
            <a:ext cx="5285126" cy="39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124" y="0"/>
            <a:ext cx="385765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Raiders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22" name="Google Shape;222;p39"/>
          <p:cNvPicPr preferRelativeResize="0"/>
          <p:nvPr/>
        </p:nvPicPr>
        <p:blipFill rotWithShape="1">
          <a:blip r:embed="rId3">
            <a:alphaModFix/>
          </a:blip>
          <a:srcRect l="26530" t="30124" b="10774"/>
          <a:stretch/>
        </p:blipFill>
        <p:spPr>
          <a:xfrm rot="-5400000">
            <a:off x="3044650" y="-582950"/>
            <a:ext cx="2962650" cy="423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400" y="2750186"/>
            <a:ext cx="4934700" cy="239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/>
        </p:nvPicPr>
        <p:blipFill rotWithShape="1">
          <a:blip r:embed="rId5">
            <a:alphaModFix/>
          </a:blip>
          <a:srcRect t="23640"/>
          <a:stretch/>
        </p:blipFill>
        <p:spPr>
          <a:xfrm>
            <a:off x="6645100" y="1216150"/>
            <a:ext cx="2498900" cy="39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02" y="982975"/>
            <a:ext cx="2426000" cy="431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Kitty Hawk Air Society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3575"/>
            <a:ext cx="5715000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2571750"/>
            <a:ext cx="3429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>
            <a:spLocks noGrp="1"/>
          </p:cNvSpPr>
          <p:nvPr>
            <p:ph type="title"/>
          </p:nvPr>
        </p:nvSpPr>
        <p:spPr>
          <a:xfrm>
            <a:off x="341360" y="140125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lgerian"/>
                <a:ea typeface="Algerian"/>
                <a:cs typeface="Algerian"/>
                <a:sym typeface="Algerian"/>
              </a:rPr>
              <a:t>M</a:t>
            </a:r>
            <a:r>
              <a:rPr lang="en" sz="3600" dirty="0">
                <a:latin typeface="Algerian"/>
                <a:ea typeface="Algerian"/>
                <a:cs typeface="Algerian"/>
                <a:sym typeface="Algerian"/>
              </a:rPr>
              <a:t>y personal experience in jrotc</a:t>
            </a:r>
            <a:endParaRPr sz="36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38" name="Google Shape;238;p41"/>
          <p:cNvSpPr txBox="1"/>
          <p:nvPr/>
        </p:nvSpPr>
        <p:spPr>
          <a:xfrm>
            <a:off x="220460" y="1152925"/>
            <a:ext cx="8582180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74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CADET   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swart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  (freshman)</a:t>
            </a:r>
          </a:p>
          <a:p>
            <a:pPr marL="457200" marR="0" lvl="0" indent="-374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  <a:tabLst/>
              <a:defRPr/>
            </a:pPr>
            <a:endParaRPr lang="en-US"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marR="0" lvl="0" indent="-374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CADET    </a:t>
            </a:r>
            <a:r>
              <a:rPr lang="en-US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Saul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  (</a:t>
            </a:r>
            <a:r>
              <a:rPr lang="en-US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FRESHMAN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)</a:t>
            </a:r>
          </a:p>
          <a:p>
            <a:pPr marL="457200" marR="0" lvl="0" indent="-374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  <a:tabLst/>
              <a:defRPr/>
            </a:pPr>
            <a:endParaRPr lang="en-US"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marR="0" lvl="0" indent="-374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CADET     </a:t>
            </a:r>
            <a:r>
              <a:rPr lang="en-US" sz="2300" b="1" dirty="0" err="1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blake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Roboto"/>
                <a:cs typeface="Roboto"/>
                <a:sym typeface="Roboto"/>
              </a:rPr>
              <a:t> (freshman)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7086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>
            <a:spLocks noGrp="1"/>
          </p:cNvSpPr>
          <p:nvPr>
            <p:ph type="title"/>
          </p:nvPr>
        </p:nvSpPr>
        <p:spPr>
          <a:xfrm>
            <a:off x="341360" y="140125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lgerian"/>
                <a:ea typeface="Algerian"/>
                <a:cs typeface="Algerian"/>
                <a:sym typeface="Algerian"/>
              </a:rPr>
              <a:t>Post high school Accomplishments by cadets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38" name="Google Shape;238;p41"/>
          <p:cNvSpPr txBox="1"/>
          <p:nvPr/>
        </p:nvSpPr>
        <p:spPr>
          <a:xfrm>
            <a:off x="220460" y="1152925"/>
            <a:ext cx="8582180" cy="337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FLIGHT SCHOLARSHIP TO EARN PRIVATE PILOTS LICENSE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ACCEPTANCE TO PRINCETON UNIVERSITY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ACCEPTANCE TO HARVARD UNIVERSITY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ACCEPTANCE TO GEORGE WASHINGTON UNIVERSITY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UNITED STATES AIR FORCE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UNITED STATES MARINE CORPS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CAPITOL HILL POLICE OFFICER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**</a:t>
            </a:r>
            <a:r>
              <a:rPr lang="en" sz="20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AFJROTC HELPS YOU PREPARE FOR A SUCCESSFUL FUTURE</a:t>
            </a:r>
            <a:r>
              <a:rPr lang="en" sz="2300" b="1" dirty="0">
                <a:solidFill>
                  <a:srgbClr val="FFFFFF"/>
                </a:solidFill>
                <a:latin typeface="Algerian" panose="04020705040A02060702" pitchFamily="82" charset="0"/>
                <a:ea typeface="Roboto"/>
                <a:cs typeface="Roboto"/>
                <a:sym typeface="Roboto"/>
              </a:rPr>
              <a:t>**</a:t>
            </a:r>
            <a:endParaRPr sz="2300" b="1" dirty="0">
              <a:solidFill>
                <a:srgbClr val="FFFFFF"/>
              </a:solidFill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lgerian"/>
                <a:ea typeface="Algerian"/>
                <a:cs typeface="Algerian"/>
                <a:sym typeface="Algerian"/>
              </a:rPr>
              <a:t>Questions?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What Is Air Force JROTC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20" name="Google Shape;120;p26" descr="Air Force Junior ROTC Patch- Air Force Junior ROTC Patch - 3&amp;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02" y="1120074"/>
            <a:ext cx="5335524" cy="244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850" y="1154564"/>
            <a:ext cx="2376500" cy="23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6"/>
          <p:cNvSpPr txBox="1">
            <a:spLocks noGrp="1"/>
          </p:cNvSpPr>
          <p:nvPr>
            <p:ph type="body" idx="1"/>
          </p:nvPr>
        </p:nvSpPr>
        <p:spPr>
          <a:xfrm>
            <a:off x="102625" y="13112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Mission 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Core Values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Cadet Driven 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In Class Education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Mission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Mission: “Develop citizens of character dedicated to serving their nation and community.”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Motto: “Building Better Citizens for America.”</a:t>
            </a:r>
            <a:endParaRPr/>
          </a:p>
        </p:txBody>
      </p:sp>
      <p:pic>
        <p:nvPicPr>
          <p:cNvPr id="129" name="Google Shape;1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075" y="3170475"/>
            <a:ext cx="2959548" cy="197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945" y="2747793"/>
            <a:ext cx="2959550" cy="2395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Integrity First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Excellence In All We Do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Service before self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36" name="Google Shape;136;p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Core Values 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37" name="Google Shape;1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5622" y="2571752"/>
            <a:ext cx="3278371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97350"/>
            <a:ext cx="2469699" cy="17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4838" y="3435575"/>
            <a:ext cx="2969751" cy="166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6450" y="1807076"/>
            <a:ext cx="2141102" cy="152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>
            <a:spLocks noGrp="1"/>
          </p:cNvSpPr>
          <p:nvPr>
            <p:ph type="body" idx="1"/>
          </p:nvPr>
        </p:nvSpPr>
        <p:spPr>
          <a:xfrm>
            <a:off x="460950" y="19292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Leadership Education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Aerospace Education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Drill 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utive"/>
              <a:buChar char="●"/>
            </a:pPr>
            <a:r>
              <a:rPr lang="en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PT/Wellness</a:t>
            </a:r>
            <a:endParaRPr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In-class Education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76950"/>
            <a:ext cx="2645824" cy="186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">
            <a:off x="6169017" y="3460172"/>
            <a:ext cx="2524989" cy="168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3872">
            <a:off x="5413350" y="1934950"/>
            <a:ext cx="1567124" cy="175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455852" flipH="1">
            <a:off x="3095049" y="2700936"/>
            <a:ext cx="2488425" cy="2132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424" y="0"/>
            <a:ext cx="7159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2355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Cadet </a:t>
            </a:r>
            <a:endParaRPr>
              <a:latin typeface="Algerian"/>
              <a:ea typeface="Algerian"/>
              <a:cs typeface="Algerian"/>
              <a:sym typeface="Algeri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Driven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After-School Activities</a:t>
            </a:r>
            <a:endParaRPr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62" name="Google Shape;162;p31" descr="Air Force Junior ROTC Patch- Air Force Junior ROTC Patch - 3&amp;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02" y="1120074"/>
            <a:ext cx="5335524" cy="244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850" y="1154564"/>
            <a:ext cx="2376500" cy="23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body" idx="1"/>
          </p:nvPr>
        </p:nvSpPr>
        <p:spPr>
          <a:xfrm>
            <a:off x="-19299" y="1256325"/>
            <a:ext cx="33948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Drill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914400" lvl="1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○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Academic team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914400" lvl="1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○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Color Guard Team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914400" lvl="1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○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Inspection Team 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914400" lvl="1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○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PT Team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914400" lvl="1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○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Regulation Drill Team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Drone Team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Cyberpatriot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Raiders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utive"/>
              <a:buChar char="●"/>
            </a:pPr>
            <a:r>
              <a:rPr lang="en" sz="1600">
                <a:latin typeface="Cutive"/>
                <a:ea typeface="Cutive"/>
                <a:cs typeface="Cutive"/>
                <a:sym typeface="Cutive"/>
              </a:rPr>
              <a:t>Kitty Hawk Air Society</a:t>
            </a:r>
            <a:endParaRPr sz="1600">
              <a:latin typeface="Cutive"/>
              <a:ea typeface="Cutive"/>
              <a:cs typeface="Cutive"/>
              <a:sym typeface="Cutiv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Academic Team</a:t>
            </a:r>
            <a:endParaRPr/>
          </a:p>
        </p:txBody>
      </p:sp>
      <p:pic>
        <p:nvPicPr>
          <p:cNvPr id="170" name="Google Shape;1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81" y="0"/>
            <a:ext cx="38576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78725"/>
            <a:ext cx="5286375" cy="396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latin typeface="Algerian"/>
                <a:ea typeface="Algerian"/>
                <a:cs typeface="Algerian"/>
                <a:sym typeface="Algerian"/>
              </a:rPr>
              <a:t>Color Guard</a:t>
            </a:r>
            <a:endParaRPr/>
          </a:p>
        </p:txBody>
      </p:sp>
      <p:pic>
        <p:nvPicPr>
          <p:cNvPr id="177" name="Google Shape;1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8712"/>
            <a:ext cx="5286375" cy="39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3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186</Words>
  <Application>Microsoft Office PowerPoint</Application>
  <PresentationFormat>On-screen Show (16:9)</PresentationFormat>
  <Paragraphs>58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Roboto</vt:lpstr>
      <vt:lpstr>Cutive</vt:lpstr>
      <vt:lpstr>Algerian</vt:lpstr>
      <vt:lpstr>Simple Light</vt:lpstr>
      <vt:lpstr>Material</vt:lpstr>
      <vt:lpstr> HIGHLAND REGIONAL HIGH SCHOOL Air Force Junior Reserve Officer Training Corps </vt:lpstr>
      <vt:lpstr>What Is Air Force JROTC</vt:lpstr>
      <vt:lpstr>Mission</vt:lpstr>
      <vt:lpstr>Core Values </vt:lpstr>
      <vt:lpstr>In-class Education</vt:lpstr>
      <vt:lpstr>Cadet  Driven</vt:lpstr>
      <vt:lpstr>After-School Activities</vt:lpstr>
      <vt:lpstr>Academic Team</vt:lpstr>
      <vt:lpstr>Color Guard</vt:lpstr>
      <vt:lpstr>Inspection Team</vt:lpstr>
      <vt:lpstr>PT Team</vt:lpstr>
      <vt:lpstr>Regulation Drill </vt:lpstr>
      <vt:lpstr>Drone Team</vt:lpstr>
      <vt:lpstr>Cyberpatriot</vt:lpstr>
      <vt:lpstr>Raiders</vt:lpstr>
      <vt:lpstr>Kitty Hawk Air Society</vt:lpstr>
      <vt:lpstr>My personal experience in jrotc</vt:lpstr>
      <vt:lpstr>Post high school Accomplishments by cadets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HIGHLAND REGIONAL HIGH SCHOOL Air Force Junior Reserve Officer Training Corps</dc:title>
  <dc:creator>Robert Simpson</dc:creator>
  <cp:lastModifiedBy>Tim Fornes</cp:lastModifiedBy>
  <cp:revision>6</cp:revision>
  <dcterms:modified xsi:type="dcterms:W3CDTF">2022-12-07T14:05:36Z</dcterms:modified>
</cp:coreProperties>
</file>